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1430000" cy="4762500"/>
  <p:notesSz cx="6858000" cy="9144000"/>
  <p:defaultTextStyle>
    <a:defPPr>
      <a:defRPr lang="ja-JP"/>
    </a:defPPr>
    <a:lvl1pPr marL="0" algn="l" defTabSz="777240" rtl="0" eaLnBrk="1" latinLnBrk="0" hangingPunct="1">
      <a:defRPr kumimoji="1" sz="1530" kern="1200">
        <a:solidFill>
          <a:schemeClr val="tx1"/>
        </a:solidFill>
        <a:latin typeface="+mn-lt"/>
        <a:ea typeface="+mn-ea"/>
        <a:cs typeface="+mn-cs"/>
      </a:defRPr>
    </a:lvl1pPr>
    <a:lvl2pPr marL="388620" algn="l" defTabSz="777240" rtl="0" eaLnBrk="1" latinLnBrk="0" hangingPunct="1">
      <a:defRPr kumimoji="1" sz="1530" kern="1200">
        <a:solidFill>
          <a:schemeClr val="tx1"/>
        </a:solidFill>
        <a:latin typeface="+mn-lt"/>
        <a:ea typeface="+mn-ea"/>
        <a:cs typeface="+mn-cs"/>
      </a:defRPr>
    </a:lvl2pPr>
    <a:lvl3pPr marL="777240" algn="l" defTabSz="777240" rtl="0" eaLnBrk="1" latinLnBrk="0" hangingPunct="1">
      <a:defRPr kumimoji="1" sz="1530" kern="1200">
        <a:solidFill>
          <a:schemeClr val="tx1"/>
        </a:solidFill>
        <a:latin typeface="+mn-lt"/>
        <a:ea typeface="+mn-ea"/>
        <a:cs typeface="+mn-cs"/>
      </a:defRPr>
    </a:lvl3pPr>
    <a:lvl4pPr marL="1165860" algn="l" defTabSz="777240" rtl="0" eaLnBrk="1" latinLnBrk="0" hangingPunct="1">
      <a:defRPr kumimoji="1" sz="1530" kern="1200">
        <a:solidFill>
          <a:schemeClr val="tx1"/>
        </a:solidFill>
        <a:latin typeface="+mn-lt"/>
        <a:ea typeface="+mn-ea"/>
        <a:cs typeface="+mn-cs"/>
      </a:defRPr>
    </a:lvl4pPr>
    <a:lvl5pPr marL="1554480" algn="l" defTabSz="777240" rtl="0" eaLnBrk="1" latinLnBrk="0" hangingPunct="1">
      <a:defRPr kumimoji="1" sz="1530" kern="1200">
        <a:solidFill>
          <a:schemeClr val="tx1"/>
        </a:solidFill>
        <a:latin typeface="+mn-lt"/>
        <a:ea typeface="+mn-ea"/>
        <a:cs typeface="+mn-cs"/>
      </a:defRPr>
    </a:lvl5pPr>
    <a:lvl6pPr marL="1943100" algn="l" defTabSz="777240" rtl="0" eaLnBrk="1" latinLnBrk="0" hangingPunct="1">
      <a:defRPr kumimoji="1" sz="1530" kern="1200">
        <a:solidFill>
          <a:schemeClr val="tx1"/>
        </a:solidFill>
        <a:latin typeface="+mn-lt"/>
        <a:ea typeface="+mn-ea"/>
        <a:cs typeface="+mn-cs"/>
      </a:defRPr>
    </a:lvl6pPr>
    <a:lvl7pPr marL="2331720" algn="l" defTabSz="777240" rtl="0" eaLnBrk="1" latinLnBrk="0" hangingPunct="1">
      <a:defRPr kumimoji="1" sz="1530" kern="1200">
        <a:solidFill>
          <a:schemeClr val="tx1"/>
        </a:solidFill>
        <a:latin typeface="+mn-lt"/>
        <a:ea typeface="+mn-ea"/>
        <a:cs typeface="+mn-cs"/>
      </a:defRPr>
    </a:lvl7pPr>
    <a:lvl8pPr marL="2720340" algn="l" defTabSz="777240" rtl="0" eaLnBrk="1" latinLnBrk="0" hangingPunct="1">
      <a:defRPr kumimoji="1" sz="1530" kern="1200">
        <a:solidFill>
          <a:schemeClr val="tx1"/>
        </a:solidFill>
        <a:latin typeface="+mn-lt"/>
        <a:ea typeface="+mn-ea"/>
        <a:cs typeface="+mn-cs"/>
      </a:defRPr>
    </a:lvl8pPr>
    <a:lvl9pPr marL="3108960" algn="l" defTabSz="777240" rtl="0" eaLnBrk="1" latinLnBrk="0" hangingPunct="1">
      <a:defRPr kumimoji="1" sz="153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D4FF"/>
    <a:srgbClr val="AAE2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12" autoAdjust="0"/>
    <p:restoredTop sz="94660"/>
  </p:normalViewPr>
  <p:slideViewPr>
    <p:cSldViewPr snapToGrid="0">
      <p:cViewPr varScale="1">
        <p:scale>
          <a:sx n="143" d="100"/>
          <a:sy n="143" d="100"/>
        </p:scale>
        <p:origin x="18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C24EB4-245E-4E3F-B240-71EB902280AF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-273050" y="1143000"/>
            <a:ext cx="7404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A77D2F-C7C6-42DE-B7A3-661DD595A8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1327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77240" rtl="0" eaLnBrk="1" latinLnBrk="0" hangingPunct="1">
      <a:defRPr kumimoji="1" sz="1020" kern="1200">
        <a:solidFill>
          <a:schemeClr val="tx1"/>
        </a:solidFill>
        <a:latin typeface="+mn-lt"/>
        <a:ea typeface="+mn-ea"/>
        <a:cs typeface="+mn-cs"/>
      </a:defRPr>
    </a:lvl1pPr>
    <a:lvl2pPr marL="388620" algn="l" defTabSz="777240" rtl="0" eaLnBrk="1" latinLnBrk="0" hangingPunct="1">
      <a:defRPr kumimoji="1" sz="1020" kern="1200">
        <a:solidFill>
          <a:schemeClr val="tx1"/>
        </a:solidFill>
        <a:latin typeface="+mn-lt"/>
        <a:ea typeface="+mn-ea"/>
        <a:cs typeface="+mn-cs"/>
      </a:defRPr>
    </a:lvl2pPr>
    <a:lvl3pPr marL="777240" algn="l" defTabSz="777240" rtl="0" eaLnBrk="1" latinLnBrk="0" hangingPunct="1">
      <a:defRPr kumimoji="1" sz="1020" kern="1200">
        <a:solidFill>
          <a:schemeClr val="tx1"/>
        </a:solidFill>
        <a:latin typeface="+mn-lt"/>
        <a:ea typeface="+mn-ea"/>
        <a:cs typeface="+mn-cs"/>
      </a:defRPr>
    </a:lvl3pPr>
    <a:lvl4pPr marL="1165860" algn="l" defTabSz="777240" rtl="0" eaLnBrk="1" latinLnBrk="0" hangingPunct="1">
      <a:defRPr kumimoji="1" sz="1020" kern="1200">
        <a:solidFill>
          <a:schemeClr val="tx1"/>
        </a:solidFill>
        <a:latin typeface="+mn-lt"/>
        <a:ea typeface="+mn-ea"/>
        <a:cs typeface="+mn-cs"/>
      </a:defRPr>
    </a:lvl4pPr>
    <a:lvl5pPr marL="1554480" algn="l" defTabSz="777240" rtl="0" eaLnBrk="1" latinLnBrk="0" hangingPunct="1">
      <a:defRPr kumimoji="1" sz="1020" kern="1200">
        <a:solidFill>
          <a:schemeClr val="tx1"/>
        </a:solidFill>
        <a:latin typeface="+mn-lt"/>
        <a:ea typeface="+mn-ea"/>
        <a:cs typeface="+mn-cs"/>
      </a:defRPr>
    </a:lvl5pPr>
    <a:lvl6pPr marL="1943100" algn="l" defTabSz="777240" rtl="0" eaLnBrk="1" latinLnBrk="0" hangingPunct="1">
      <a:defRPr kumimoji="1" sz="1020" kern="1200">
        <a:solidFill>
          <a:schemeClr val="tx1"/>
        </a:solidFill>
        <a:latin typeface="+mn-lt"/>
        <a:ea typeface="+mn-ea"/>
        <a:cs typeface="+mn-cs"/>
      </a:defRPr>
    </a:lvl6pPr>
    <a:lvl7pPr marL="2331720" algn="l" defTabSz="777240" rtl="0" eaLnBrk="1" latinLnBrk="0" hangingPunct="1">
      <a:defRPr kumimoji="1" sz="1020" kern="1200">
        <a:solidFill>
          <a:schemeClr val="tx1"/>
        </a:solidFill>
        <a:latin typeface="+mn-lt"/>
        <a:ea typeface="+mn-ea"/>
        <a:cs typeface="+mn-cs"/>
      </a:defRPr>
    </a:lvl7pPr>
    <a:lvl8pPr marL="2720340" algn="l" defTabSz="777240" rtl="0" eaLnBrk="1" latinLnBrk="0" hangingPunct="1">
      <a:defRPr kumimoji="1" sz="1020" kern="1200">
        <a:solidFill>
          <a:schemeClr val="tx1"/>
        </a:solidFill>
        <a:latin typeface="+mn-lt"/>
        <a:ea typeface="+mn-ea"/>
        <a:cs typeface="+mn-cs"/>
      </a:defRPr>
    </a:lvl8pPr>
    <a:lvl9pPr marL="3108960" algn="l" defTabSz="777240" rtl="0" eaLnBrk="1" latinLnBrk="0" hangingPunct="1">
      <a:defRPr kumimoji="1" sz="102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-273050" y="1143000"/>
            <a:ext cx="74041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77D2F-C7C6-42DE-B7A3-661DD595A81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966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2791326"/>
            <a:ext cx="11430000" cy="19711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 userDrawn="1"/>
        </p:nvSpPr>
        <p:spPr>
          <a:xfrm>
            <a:off x="0" y="0"/>
            <a:ext cx="11430000" cy="2791326"/>
          </a:xfrm>
          <a:prstGeom prst="rect">
            <a:avLst/>
          </a:prstGeom>
          <a:solidFill>
            <a:srgbClr val="AAE2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076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5813" y="253559"/>
            <a:ext cx="9858375" cy="9205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5813" y="1267795"/>
            <a:ext cx="9858375" cy="3021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813" y="4414132"/>
            <a:ext cx="2571750" cy="2535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CECA5-01B2-4AAD-9522-659B677B0064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86188" y="4414132"/>
            <a:ext cx="3857625" cy="2535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2438" y="4414132"/>
            <a:ext cx="2571750" cy="2535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AFB42-D4AC-4034-A9D7-425152117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82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34959" rtl="0" eaLnBrk="1" latinLnBrk="0" hangingPunct="1">
        <a:lnSpc>
          <a:spcPct val="90000"/>
        </a:lnSpc>
        <a:spcBef>
          <a:spcPct val="0"/>
        </a:spcBef>
        <a:buNone/>
        <a:defRPr kumimoji="1" sz="30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8740" indent="-158740" algn="l" defTabSz="634959" rtl="0" eaLnBrk="1" latinLnBrk="0" hangingPunct="1">
        <a:lnSpc>
          <a:spcPct val="90000"/>
        </a:lnSpc>
        <a:spcBef>
          <a:spcPts val="694"/>
        </a:spcBef>
        <a:buFont typeface="Arial" panose="020B0604020202020204" pitchFamily="34" charset="0"/>
        <a:buChar char="•"/>
        <a:defRPr kumimoji="1" sz="1944" kern="1200">
          <a:solidFill>
            <a:schemeClr val="tx1"/>
          </a:solidFill>
          <a:latin typeface="+mn-lt"/>
          <a:ea typeface="+mn-ea"/>
          <a:cs typeface="+mn-cs"/>
        </a:defRPr>
      </a:lvl1pPr>
      <a:lvl2pPr marL="476220" indent="-158740" algn="l" defTabSz="634959" rtl="0" eaLnBrk="1" latinLnBrk="0" hangingPunct="1">
        <a:lnSpc>
          <a:spcPct val="90000"/>
        </a:lnSpc>
        <a:spcBef>
          <a:spcPts val="347"/>
        </a:spcBef>
        <a:buFont typeface="Arial" panose="020B0604020202020204" pitchFamily="34" charset="0"/>
        <a:buChar char="•"/>
        <a:defRPr kumimoji="1" sz="1667" kern="1200">
          <a:solidFill>
            <a:schemeClr val="tx1"/>
          </a:solidFill>
          <a:latin typeface="+mn-lt"/>
          <a:ea typeface="+mn-ea"/>
          <a:cs typeface="+mn-cs"/>
        </a:defRPr>
      </a:lvl2pPr>
      <a:lvl3pPr marL="793699" indent="-158740" algn="l" defTabSz="634959" rtl="0" eaLnBrk="1" latinLnBrk="0" hangingPunct="1">
        <a:lnSpc>
          <a:spcPct val="90000"/>
        </a:lnSpc>
        <a:spcBef>
          <a:spcPts val="347"/>
        </a:spcBef>
        <a:buFont typeface="Arial" panose="020B0604020202020204" pitchFamily="34" charset="0"/>
        <a:buChar char="•"/>
        <a:defRPr kumimoji="1" sz="1389" kern="1200">
          <a:solidFill>
            <a:schemeClr val="tx1"/>
          </a:solidFill>
          <a:latin typeface="+mn-lt"/>
          <a:ea typeface="+mn-ea"/>
          <a:cs typeface="+mn-cs"/>
        </a:defRPr>
      </a:lvl3pPr>
      <a:lvl4pPr marL="1111179" indent="-158740" algn="l" defTabSz="634959" rtl="0" eaLnBrk="1" latinLnBrk="0" hangingPunct="1">
        <a:lnSpc>
          <a:spcPct val="90000"/>
        </a:lnSpc>
        <a:spcBef>
          <a:spcPts val="347"/>
        </a:spcBef>
        <a:buFont typeface="Arial" panose="020B0604020202020204" pitchFamily="34" charset="0"/>
        <a:buChar char="•"/>
        <a:defRPr kumimoji="1" sz="1250" kern="1200">
          <a:solidFill>
            <a:schemeClr val="tx1"/>
          </a:solidFill>
          <a:latin typeface="+mn-lt"/>
          <a:ea typeface="+mn-ea"/>
          <a:cs typeface="+mn-cs"/>
        </a:defRPr>
      </a:lvl4pPr>
      <a:lvl5pPr marL="1428659" indent="-158740" algn="l" defTabSz="634959" rtl="0" eaLnBrk="1" latinLnBrk="0" hangingPunct="1">
        <a:lnSpc>
          <a:spcPct val="90000"/>
        </a:lnSpc>
        <a:spcBef>
          <a:spcPts val="347"/>
        </a:spcBef>
        <a:buFont typeface="Arial" panose="020B0604020202020204" pitchFamily="34" charset="0"/>
        <a:buChar char="•"/>
        <a:defRPr kumimoji="1" sz="1250" kern="1200">
          <a:solidFill>
            <a:schemeClr val="tx1"/>
          </a:solidFill>
          <a:latin typeface="+mn-lt"/>
          <a:ea typeface="+mn-ea"/>
          <a:cs typeface="+mn-cs"/>
        </a:defRPr>
      </a:lvl5pPr>
      <a:lvl6pPr marL="1746138" indent="-158740" algn="l" defTabSz="634959" rtl="0" eaLnBrk="1" latinLnBrk="0" hangingPunct="1">
        <a:lnSpc>
          <a:spcPct val="90000"/>
        </a:lnSpc>
        <a:spcBef>
          <a:spcPts val="347"/>
        </a:spcBef>
        <a:buFont typeface="Arial" panose="020B0604020202020204" pitchFamily="34" charset="0"/>
        <a:buChar char="•"/>
        <a:defRPr kumimoji="1" sz="1250" kern="1200">
          <a:solidFill>
            <a:schemeClr val="tx1"/>
          </a:solidFill>
          <a:latin typeface="+mn-lt"/>
          <a:ea typeface="+mn-ea"/>
          <a:cs typeface="+mn-cs"/>
        </a:defRPr>
      </a:lvl6pPr>
      <a:lvl7pPr marL="2063618" indent="-158740" algn="l" defTabSz="634959" rtl="0" eaLnBrk="1" latinLnBrk="0" hangingPunct="1">
        <a:lnSpc>
          <a:spcPct val="90000"/>
        </a:lnSpc>
        <a:spcBef>
          <a:spcPts val="347"/>
        </a:spcBef>
        <a:buFont typeface="Arial" panose="020B0604020202020204" pitchFamily="34" charset="0"/>
        <a:buChar char="•"/>
        <a:defRPr kumimoji="1" sz="1250" kern="1200">
          <a:solidFill>
            <a:schemeClr val="tx1"/>
          </a:solidFill>
          <a:latin typeface="+mn-lt"/>
          <a:ea typeface="+mn-ea"/>
          <a:cs typeface="+mn-cs"/>
        </a:defRPr>
      </a:lvl7pPr>
      <a:lvl8pPr marL="2381098" indent="-158740" algn="l" defTabSz="634959" rtl="0" eaLnBrk="1" latinLnBrk="0" hangingPunct="1">
        <a:lnSpc>
          <a:spcPct val="90000"/>
        </a:lnSpc>
        <a:spcBef>
          <a:spcPts val="347"/>
        </a:spcBef>
        <a:buFont typeface="Arial" panose="020B0604020202020204" pitchFamily="34" charset="0"/>
        <a:buChar char="•"/>
        <a:defRPr kumimoji="1" sz="1250" kern="1200">
          <a:solidFill>
            <a:schemeClr val="tx1"/>
          </a:solidFill>
          <a:latin typeface="+mn-lt"/>
          <a:ea typeface="+mn-ea"/>
          <a:cs typeface="+mn-cs"/>
        </a:defRPr>
      </a:lvl8pPr>
      <a:lvl9pPr marL="2698577" indent="-158740" algn="l" defTabSz="634959" rtl="0" eaLnBrk="1" latinLnBrk="0" hangingPunct="1">
        <a:lnSpc>
          <a:spcPct val="90000"/>
        </a:lnSpc>
        <a:spcBef>
          <a:spcPts val="347"/>
        </a:spcBef>
        <a:buFont typeface="Arial" panose="020B0604020202020204" pitchFamily="34" charset="0"/>
        <a:buChar char="•"/>
        <a:defRPr kumimoji="1" sz="12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4959" rtl="0" eaLnBrk="1" latinLnBrk="0" hangingPunct="1">
        <a:defRPr kumimoji="1" sz="1250" kern="1200">
          <a:solidFill>
            <a:schemeClr val="tx1"/>
          </a:solidFill>
          <a:latin typeface="+mn-lt"/>
          <a:ea typeface="+mn-ea"/>
          <a:cs typeface="+mn-cs"/>
        </a:defRPr>
      </a:lvl1pPr>
      <a:lvl2pPr marL="317480" algn="l" defTabSz="634959" rtl="0" eaLnBrk="1" latinLnBrk="0" hangingPunct="1">
        <a:defRPr kumimoji="1" sz="1250" kern="1200">
          <a:solidFill>
            <a:schemeClr val="tx1"/>
          </a:solidFill>
          <a:latin typeface="+mn-lt"/>
          <a:ea typeface="+mn-ea"/>
          <a:cs typeface="+mn-cs"/>
        </a:defRPr>
      </a:lvl2pPr>
      <a:lvl3pPr marL="634959" algn="l" defTabSz="634959" rtl="0" eaLnBrk="1" latinLnBrk="0" hangingPunct="1">
        <a:defRPr kumimoji="1" sz="1250" kern="1200">
          <a:solidFill>
            <a:schemeClr val="tx1"/>
          </a:solidFill>
          <a:latin typeface="+mn-lt"/>
          <a:ea typeface="+mn-ea"/>
          <a:cs typeface="+mn-cs"/>
        </a:defRPr>
      </a:lvl3pPr>
      <a:lvl4pPr marL="952439" algn="l" defTabSz="634959" rtl="0" eaLnBrk="1" latinLnBrk="0" hangingPunct="1">
        <a:defRPr kumimoji="1" sz="1250" kern="1200">
          <a:solidFill>
            <a:schemeClr val="tx1"/>
          </a:solidFill>
          <a:latin typeface="+mn-lt"/>
          <a:ea typeface="+mn-ea"/>
          <a:cs typeface="+mn-cs"/>
        </a:defRPr>
      </a:lvl4pPr>
      <a:lvl5pPr marL="1269919" algn="l" defTabSz="634959" rtl="0" eaLnBrk="1" latinLnBrk="0" hangingPunct="1">
        <a:defRPr kumimoji="1" sz="1250" kern="1200">
          <a:solidFill>
            <a:schemeClr val="tx1"/>
          </a:solidFill>
          <a:latin typeface="+mn-lt"/>
          <a:ea typeface="+mn-ea"/>
          <a:cs typeface="+mn-cs"/>
        </a:defRPr>
      </a:lvl5pPr>
      <a:lvl6pPr marL="1587398" algn="l" defTabSz="634959" rtl="0" eaLnBrk="1" latinLnBrk="0" hangingPunct="1">
        <a:defRPr kumimoji="1" sz="1250" kern="1200">
          <a:solidFill>
            <a:schemeClr val="tx1"/>
          </a:solidFill>
          <a:latin typeface="+mn-lt"/>
          <a:ea typeface="+mn-ea"/>
          <a:cs typeface="+mn-cs"/>
        </a:defRPr>
      </a:lvl6pPr>
      <a:lvl7pPr marL="1904878" algn="l" defTabSz="634959" rtl="0" eaLnBrk="1" latinLnBrk="0" hangingPunct="1">
        <a:defRPr kumimoji="1" sz="1250" kern="1200">
          <a:solidFill>
            <a:schemeClr val="tx1"/>
          </a:solidFill>
          <a:latin typeface="+mn-lt"/>
          <a:ea typeface="+mn-ea"/>
          <a:cs typeface="+mn-cs"/>
        </a:defRPr>
      </a:lvl7pPr>
      <a:lvl8pPr marL="2222358" algn="l" defTabSz="634959" rtl="0" eaLnBrk="1" latinLnBrk="0" hangingPunct="1">
        <a:defRPr kumimoji="1" sz="1250" kern="1200">
          <a:solidFill>
            <a:schemeClr val="tx1"/>
          </a:solidFill>
          <a:latin typeface="+mn-lt"/>
          <a:ea typeface="+mn-ea"/>
          <a:cs typeface="+mn-cs"/>
        </a:defRPr>
      </a:lvl8pPr>
      <a:lvl9pPr marL="2539837" algn="l" defTabSz="634959" rtl="0" eaLnBrk="1" latinLnBrk="0" hangingPunct="1">
        <a:defRPr kumimoji="1" sz="12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idx="4294967295"/>
          </p:nvPr>
        </p:nvSpPr>
        <p:spPr>
          <a:xfrm>
            <a:off x="1057418" y="166009"/>
            <a:ext cx="6365636" cy="785468"/>
          </a:xfrm>
        </p:spPr>
        <p:txBody>
          <a:bodyPr>
            <a:noAutofit/>
          </a:bodyPr>
          <a:lstStyle/>
          <a:p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＼がんばる企業を応援する！／</a:t>
            </a:r>
            <a:endParaRPr kumimoji="1" lang="ja-JP" altLang="en-US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-46515" y="723748"/>
            <a:ext cx="8181474" cy="18541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3495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16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15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マル経融資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984844" y="3017916"/>
            <a:ext cx="1713054" cy="43855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accent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貸付限度額</a:t>
            </a: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7915052" y="1236338"/>
            <a:ext cx="3170041" cy="12276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3495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05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- 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小規模事業者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r"/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経営改善資金</a:t>
            </a:r>
            <a:r>
              <a:rPr lang="en-US" altLang="ja-JP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- </a:t>
            </a:r>
            <a:endParaRPr lang="ja-JP" altLang="en-US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3619186" y="3017916"/>
            <a:ext cx="1713054" cy="43855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accent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返済期間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6129429" y="3017916"/>
            <a:ext cx="1713054" cy="43855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accent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貸付利率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7808384" y="217716"/>
            <a:ext cx="3425674" cy="75937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7696630" y="258705"/>
            <a:ext cx="835734" cy="7854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3495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05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📞</a:t>
            </a:r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8346121" y="429485"/>
            <a:ext cx="2989534" cy="5396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3495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05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0545-52-0995</a:t>
            </a:r>
            <a:endParaRPr lang="ja-JP" altLang="en-US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8346121" y="186724"/>
            <a:ext cx="1611085" cy="3938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3495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05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ご相談・お申込みは、</a:t>
            </a:r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754207" y="3616921"/>
            <a:ext cx="1741713" cy="6012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3495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05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2,000</a:t>
            </a:r>
            <a:endParaRPr lang="ja-JP" altLang="en-US" sz="3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タイトル 1"/>
          <p:cNvSpPr txBox="1">
            <a:spLocks/>
          </p:cNvSpPr>
          <p:nvPr/>
        </p:nvSpPr>
        <p:spPr>
          <a:xfrm>
            <a:off x="2280421" y="3616921"/>
            <a:ext cx="998586" cy="6012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3495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05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万円</a:t>
            </a:r>
          </a:p>
        </p:txBody>
      </p:sp>
      <p:sp>
        <p:nvSpPr>
          <p:cNvPr id="15" name="タイトル 1"/>
          <p:cNvSpPr txBox="1">
            <a:spLocks/>
          </p:cNvSpPr>
          <p:nvPr/>
        </p:nvSpPr>
        <p:spPr>
          <a:xfrm>
            <a:off x="904615" y="4114730"/>
            <a:ext cx="1967592" cy="4346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3495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05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1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1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運転資金・設備資金</a:t>
            </a:r>
            <a:r>
              <a:rPr lang="en-US" altLang="ja-JP" sz="1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4223309" y="3603416"/>
            <a:ext cx="599998" cy="6012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3495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05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24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4" name="タイトル 1"/>
          <p:cNvSpPr txBox="1">
            <a:spLocks/>
          </p:cNvSpPr>
          <p:nvPr/>
        </p:nvSpPr>
        <p:spPr>
          <a:xfrm>
            <a:off x="8322496" y="3038919"/>
            <a:ext cx="2887937" cy="14234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3495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05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ja-JP" altLang="en-US" sz="2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□ 無担保</a:t>
            </a:r>
            <a:endParaRPr lang="en-US" altLang="ja-JP" sz="28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2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□ 無保証人</a:t>
            </a:r>
            <a:endParaRPr lang="en-US" altLang="ja-JP" sz="28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2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□ 手数料不要</a:t>
            </a:r>
          </a:p>
        </p:txBody>
      </p:sp>
      <p:sp>
        <p:nvSpPr>
          <p:cNvPr id="27" name="タイトル 1"/>
          <p:cNvSpPr txBox="1">
            <a:spLocks/>
          </p:cNvSpPr>
          <p:nvPr/>
        </p:nvSpPr>
        <p:spPr>
          <a:xfrm>
            <a:off x="8293468" y="2962468"/>
            <a:ext cx="565651" cy="6012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3495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05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✔</a:t>
            </a:r>
          </a:p>
        </p:txBody>
      </p:sp>
      <p:sp>
        <p:nvSpPr>
          <p:cNvPr id="32" name="タイトル 1"/>
          <p:cNvSpPr txBox="1">
            <a:spLocks/>
          </p:cNvSpPr>
          <p:nvPr/>
        </p:nvSpPr>
        <p:spPr>
          <a:xfrm>
            <a:off x="4207344" y="3559874"/>
            <a:ext cx="693016" cy="6012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3495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05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3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７</a:t>
            </a:r>
          </a:p>
        </p:txBody>
      </p:sp>
      <p:sp>
        <p:nvSpPr>
          <p:cNvPr id="33" name="タイトル 1"/>
          <p:cNvSpPr txBox="1">
            <a:spLocks/>
          </p:cNvSpPr>
          <p:nvPr/>
        </p:nvSpPr>
        <p:spPr>
          <a:xfrm>
            <a:off x="4828173" y="3530846"/>
            <a:ext cx="563487" cy="6012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3495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05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</a:t>
            </a:r>
          </a:p>
        </p:txBody>
      </p:sp>
      <p:sp>
        <p:nvSpPr>
          <p:cNvPr id="34" name="タイトル 1"/>
          <p:cNvSpPr txBox="1">
            <a:spLocks/>
          </p:cNvSpPr>
          <p:nvPr/>
        </p:nvSpPr>
        <p:spPr>
          <a:xfrm>
            <a:off x="6129428" y="4114730"/>
            <a:ext cx="1833391" cy="4346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3495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05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1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1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固定・元金均等</a:t>
            </a:r>
            <a:r>
              <a:rPr lang="en-US" altLang="ja-JP" sz="1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</a:p>
        </p:txBody>
      </p:sp>
      <p:sp>
        <p:nvSpPr>
          <p:cNvPr id="38" name="タイトル 1"/>
          <p:cNvSpPr txBox="1">
            <a:spLocks/>
          </p:cNvSpPr>
          <p:nvPr/>
        </p:nvSpPr>
        <p:spPr>
          <a:xfrm>
            <a:off x="6463930" y="3508063"/>
            <a:ext cx="998586" cy="6012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3495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05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24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9" name="タイトル 1"/>
          <p:cNvSpPr txBox="1">
            <a:spLocks/>
          </p:cNvSpPr>
          <p:nvPr/>
        </p:nvSpPr>
        <p:spPr>
          <a:xfrm>
            <a:off x="7446984" y="3616921"/>
            <a:ext cx="499293" cy="6012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3495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05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％</a:t>
            </a:r>
          </a:p>
        </p:txBody>
      </p:sp>
      <p:sp>
        <p:nvSpPr>
          <p:cNvPr id="40" name="タイトル 1"/>
          <p:cNvSpPr txBox="1">
            <a:spLocks/>
          </p:cNvSpPr>
          <p:nvPr/>
        </p:nvSpPr>
        <p:spPr>
          <a:xfrm>
            <a:off x="6210462" y="3616921"/>
            <a:ext cx="1457281" cy="6012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3495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05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36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1.12</a:t>
            </a:r>
            <a:endParaRPr lang="ja-JP" altLang="en-US" sz="3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" name="タイトル 1"/>
          <p:cNvSpPr txBox="1">
            <a:spLocks/>
          </p:cNvSpPr>
          <p:nvPr/>
        </p:nvSpPr>
        <p:spPr>
          <a:xfrm>
            <a:off x="3688032" y="3520289"/>
            <a:ext cx="697740" cy="6012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3495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05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運転</a:t>
            </a:r>
          </a:p>
        </p:txBody>
      </p:sp>
      <p:sp>
        <p:nvSpPr>
          <p:cNvPr id="45" name="タイトル 1"/>
          <p:cNvSpPr txBox="1">
            <a:spLocks/>
          </p:cNvSpPr>
          <p:nvPr/>
        </p:nvSpPr>
        <p:spPr>
          <a:xfrm>
            <a:off x="4157427" y="4054807"/>
            <a:ext cx="799680" cy="6012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3495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05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3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lang="ja-JP" altLang="en-US" sz="3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タイトル 1"/>
          <p:cNvSpPr txBox="1">
            <a:spLocks/>
          </p:cNvSpPr>
          <p:nvPr/>
        </p:nvSpPr>
        <p:spPr>
          <a:xfrm>
            <a:off x="4821798" y="4025779"/>
            <a:ext cx="563487" cy="6012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3495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05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</a:t>
            </a:r>
          </a:p>
        </p:txBody>
      </p:sp>
      <p:sp>
        <p:nvSpPr>
          <p:cNvPr id="47" name="タイトル 1"/>
          <p:cNvSpPr txBox="1">
            <a:spLocks/>
          </p:cNvSpPr>
          <p:nvPr/>
        </p:nvSpPr>
        <p:spPr>
          <a:xfrm>
            <a:off x="3681657" y="4015222"/>
            <a:ext cx="690619" cy="6012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3495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05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設備</a:t>
            </a:r>
          </a:p>
        </p:txBody>
      </p:sp>
      <p:sp>
        <p:nvSpPr>
          <p:cNvPr id="48" name="タイトル 1"/>
          <p:cNvSpPr txBox="1">
            <a:spLocks/>
          </p:cNvSpPr>
          <p:nvPr/>
        </p:nvSpPr>
        <p:spPr>
          <a:xfrm>
            <a:off x="8287693" y="3462531"/>
            <a:ext cx="565651" cy="6012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3495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05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✔</a:t>
            </a:r>
          </a:p>
        </p:txBody>
      </p:sp>
      <p:sp>
        <p:nvSpPr>
          <p:cNvPr id="49" name="タイトル 1"/>
          <p:cNvSpPr txBox="1">
            <a:spLocks/>
          </p:cNvSpPr>
          <p:nvPr/>
        </p:nvSpPr>
        <p:spPr>
          <a:xfrm>
            <a:off x="8293468" y="3948079"/>
            <a:ext cx="565651" cy="6012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3495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05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✔</a:t>
            </a:r>
          </a:p>
        </p:txBody>
      </p:sp>
    </p:spTree>
    <p:extLst>
      <p:ext uri="{BB962C8B-B14F-4D97-AF65-F5344CB8AC3E}">
        <p14:creationId xmlns:p14="http://schemas.microsoft.com/office/powerpoint/2010/main" val="2273728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65</Words>
  <Application>Microsoft Office PowerPoint</Application>
  <PresentationFormat>ユーザー設定</PresentationFormat>
  <Paragraphs>29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HGP創英角ﾎﾟｯﾌﾟ体</vt:lpstr>
      <vt:lpstr>メイリオ</vt:lpstr>
      <vt:lpstr>Arial</vt:lpstr>
      <vt:lpstr>Calibri</vt:lpstr>
      <vt:lpstr>Calibri Light</vt:lpstr>
      <vt:lpstr>Office テーマ</vt:lpstr>
      <vt:lpstr>＼がんばる企業を応援する！／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＼がんばる企業を応援する！／</dc:title>
  <dc:creator>Yoshihiro</dc:creator>
  <cp:lastModifiedBy>suzukana</cp:lastModifiedBy>
  <cp:revision>17</cp:revision>
  <dcterms:created xsi:type="dcterms:W3CDTF">2022-05-06T05:29:26Z</dcterms:created>
  <dcterms:modified xsi:type="dcterms:W3CDTF">2023-05-11T04:14:29Z</dcterms:modified>
</cp:coreProperties>
</file>