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37"/>
    <p:restoredTop sz="94694"/>
  </p:normalViewPr>
  <p:slideViewPr>
    <p:cSldViewPr snapToGrid="0" snapToObjects="1">
      <p:cViewPr varScale="1">
        <p:scale>
          <a:sx n="74" d="100"/>
          <a:sy n="74" d="100"/>
        </p:scale>
        <p:origin x="29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5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5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4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1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90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40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47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6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90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072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39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9A79B-1F5A-0748-847E-01CC0A4ACB36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54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0BB5015-8373-5F45-AF19-C50BC343A86C}"/>
              </a:ext>
            </a:extLst>
          </p:cNvPr>
          <p:cNvSpPr/>
          <p:nvPr/>
        </p:nvSpPr>
        <p:spPr>
          <a:xfrm>
            <a:off x="0" y="0"/>
            <a:ext cx="7559675" cy="9329738"/>
          </a:xfrm>
          <a:prstGeom prst="rect">
            <a:avLst/>
          </a:prstGeom>
          <a:solidFill>
            <a:srgbClr val="62A1E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84"/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0E019B72-C10A-024B-A630-F3864C014E01}"/>
              </a:ext>
            </a:extLst>
          </p:cNvPr>
          <p:cNvSpPr/>
          <p:nvPr/>
        </p:nvSpPr>
        <p:spPr>
          <a:xfrm>
            <a:off x="431999" y="2500313"/>
            <a:ext cx="6660000" cy="637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AC66148-A372-194C-851A-DD2F37359687}"/>
              </a:ext>
            </a:extLst>
          </p:cNvPr>
          <p:cNvSpPr txBox="1"/>
          <p:nvPr/>
        </p:nvSpPr>
        <p:spPr>
          <a:xfrm>
            <a:off x="9460" y="425804"/>
            <a:ext cx="7548067" cy="19389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4200" b="1">
                <a:solidFill>
                  <a:srgbClr val="FFFF00"/>
                </a:solidFill>
                <a:latin typeface="A-OTF UD Shin Go Pro B" panose="020B0400000000000000" pitchFamily="34" charset="-128"/>
                <a:ea typeface="A-OTF UD Shin Go Pro B" panose="020B0400000000000000" pitchFamily="34" charset="-128"/>
              </a:rPr>
              <a:t>職場における</a:t>
            </a:r>
          </a:p>
          <a:p>
            <a:pPr algn="ctr"/>
            <a:r>
              <a:rPr lang="ja-JP" altLang="en-US" sz="4200" b="1">
                <a:solidFill>
                  <a:schemeClr val="bg1"/>
                </a:solidFill>
                <a:latin typeface="A-OTF UD Shin Go Pro B" panose="020B0400000000000000" pitchFamily="34" charset="-128"/>
                <a:ea typeface="A-OTF UD Shin Go Pro B" panose="020B0400000000000000" pitchFamily="34" charset="-128"/>
              </a:rPr>
              <a:t>新型コロナウイルス感染症</a:t>
            </a:r>
            <a:endParaRPr lang="en-US" altLang="ja-JP" sz="4200" b="1" dirty="0">
              <a:solidFill>
                <a:schemeClr val="bg1"/>
              </a:solidFill>
              <a:latin typeface="A-OTF UD Shin Go Pro B" panose="020B0400000000000000" pitchFamily="34" charset="-128"/>
              <a:ea typeface="A-OTF UD Shin Go Pro B" panose="020B0400000000000000" pitchFamily="34" charset="-128"/>
            </a:endParaRPr>
          </a:p>
          <a:p>
            <a:pPr algn="ctr"/>
            <a:r>
              <a:rPr lang="ja-JP" altLang="en-US" sz="4200" b="1">
                <a:solidFill>
                  <a:schemeClr val="bg1"/>
                </a:solidFill>
                <a:latin typeface="A-OTF UD Shin Go Pro B" panose="020B0400000000000000" pitchFamily="34" charset="-128"/>
                <a:ea typeface="A-OTF UD Shin Go Pro B" panose="020B0400000000000000" pitchFamily="34" charset="-128"/>
              </a:rPr>
              <a:t>防止対策宣言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AAB3006-4770-3D4A-B6B5-5E725A15B2B2}"/>
              </a:ext>
            </a:extLst>
          </p:cNvPr>
          <p:cNvSpPr txBox="1"/>
          <p:nvPr/>
        </p:nvSpPr>
        <p:spPr>
          <a:xfrm>
            <a:off x="1646879" y="3618391"/>
            <a:ext cx="506571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テレワーク</a:t>
            </a: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・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時差出勤等</a:t>
            </a: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を推進しています。</a:t>
            </a:r>
            <a:endParaRPr lang="ja-JP" altLang="en-US" sz="1600">
              <a:solidFill>
                <a:srgbClr val="FF0000"/>
              </a:solidFill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C3570-3114-4E42-8056-1BC09ECD098B}"/>
              </a:ext>
            </a:extLst>
          </p:cNvPr>
          <p:cNvSpPr txBox="1"/>
          <p:nvPr/>
        </p:nvSpPr>
        <p:spPr>
          <a:xfrm>
            <a:off x="1646879" y="4330164"/>
            <a:ext cx="5693033" cy="580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体調がすぐれない人が気兼ねなく休める</a:t>
            </a: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ルールを定め、</a:t>
            </a:r>
            <a:endParaRPr lang="en-US" altLang="ja-JP" sz="1600" dirty="0"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実行できる雰囲気を作っています。 </a:t>
            </a:r>
            <a:endParaRPr lang="ja-JP" altLang="en-US" sz="1600">
              <a:solidFill>
                <a:srgbClr val="FF0000"/>
              </a:solidFill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3B3C5DE-DC51-B64B-B7B4-7CBB10E083F9}"/>
              </a:ext>
            </a:extLst>
          </p:cNvPr>
          <p:cNvSpPr txBox="1"/>
          <p:nvPr/>
        </p:nvSpPr>
        <p:spPr>
          <a:xfrm>
            <a:off x="1646879" y="5376709"/>
            <a:ext cx="5520001" cy="5820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職員間の距離確保、定期的な換気、仕切り、マスク徹底</a:t>
            </a:r>
            <a:endParaRPr lang="en-US" altLang="ja-JP" sz="1600" dirty="0"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など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密にならない工夫を行っています。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A1C833C-A0C5-7544-8308-548A4F86FDE4}"/>
              </a:ext>
            </a:extLst>
          </p:cNvPr>
          <p:cNvSpPr txBox="1"/>
          <p:nvPr/>
        </p:nvSpPr>
        <p:spPr>
          <a:xfrm>
            <a:off x="1646878" y="6424343"/>
            <a:ext cx="5491015" cy="9514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休憩所、更衣室などの“場の切り替わり”や、飲食の場</a:t>
            </a:r>
            <a:endParaRPr lang="en-US" altLang="ja-JP" sz="1600" dirty="0"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など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「感染リスクが高まる</a:t>
            </a:r>
            <a:r>
              <a:rPr lang="en-US" altLang="ja-JP" sz="1600" dirty="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『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５つの場面</a:t>
            </a:r>
            <a:r>
              <a:rPr lang="en-US" altLang="ja-JP" sz="1600" dirty="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』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」での対策・</a:t>
            </a:r>
            <a:endParaRPr lang="en-US" altLang="ja-JP" sz="1600" dirty="0">
              <a:solidFill>
                <a:srgbClr val="FF0000"/>
              </a:solidFill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呼びかけを行っています</a:t>
            </a: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98A8EFB-E30F-294A-AEF6-EECEB809B3E4}"/>
              </a:ext>
            </a:extLst>
          </p:cNvPr>
          <p:cNvSpPr txBox="1"/>
          <p:nvPr/>
        </p:nvSpPr>
        <p:spPr>
          <a:xfrm>
            <a:off x="1646879" y="7841308"/>
            <a:ext cx="5491015" cy="5820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手洗いや手指消毒、咳エチケット、複数人が触る箇所の</a:t>
            </a:r>
            <a:endParaRPr lang="en-US" altLang="ja-JP" sz="1600" dirty="0"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spc="-15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消毒など、</a:t>
            </a:r>
            <a:r>
              <a:rPr lang="ja-JP" altLang="en-US" sz="1600" spc="-15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感染防止のための基本的な対策を行っています。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65797B7-BFD9-D141-82D3-32F47BE25890}"/>
              </a:ext>
            </a:extLst>
          </p:cNvPr>
          <p:cNvSpPr txBox="1"/>
          <p:nvPr/>
        </p:nvSpPr>
        <p:spPr>
          <a:xfrm>
            <a:off x="9461" y="2781048"/>
            <a:ext cx="754806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2800" b="1">
                <a:solidFill>
                  <a:srgbClr val="62A1E0"/>
                </a:solidFill>
                <a:latin typeface="A-OTF UD Shin Go Pro DB" panose="020B0400000000000000" pitchFamily="34" charset="-128"/>
                <a:ea typeface="A-OTF UD Shin Go Pro DB" panose="020B0400000000000000" pitchFamily="34" charset="-128"/>
              </a:rPr>
              <a:t>～取組の</a:t>
            </a:r>
            <a:r>
              <a:rPr lang="ja-JP" altLang="en-US" sz="3200" b="1">
                <a:solidFill>
                  <a:srgbClr val="62A1E0"/>
                </a:solidFill>
                <a:latin typeface="A-OTF UD Shin Go Pro DB" panose="020B0400000000000000" pitchFamily="34" charset="-128"/>
                <a:ea typeface="A-OTF UD Shin Go Pro DB" panose="020B0400000000000000" pitchFamily="34" charset="-128"/>
              </a:rPr>
              <a:t>５</a:t>
            </a:r>
            <a:r>
              <a:rPr lang="ja-JP" altLang="en-US" sz="2800" b="1">
                <a:solidFill>
                  <a:srgbClr val="62A1E0"/>
                </a:solidFill>
                <a:latin typeface="A-OTF UD Shin Go Pro DB" panose="020B0400000000000000" pitchFamily="34" charset="-128"/>
                <a:ea typeface="A-OTF UD Shin Go Pro DB" panose="020B0400000000000000" pitchFamily="34" charset="-128"/>
              </a:rPr>
              <a:t>つのポイント～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06B5184-4C9C-FD4B-BF8F-79C0FCCD4B28}"/>
              </a:ext>
            </a:extLst>
          </p:cNvPr>
          <p:cNvSpPr/>
          <p:nvPr/>
        </p:nvSpPr>
        <p:spPr>
          <a:xfrm>
            <a:off x="903277" y="4330164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53CCF13-73E3-3B40-B84D-5E9AFE93C1D7}"/>
              </a:ext>
            </a:extLst>
          </p:cNvPr>
          <p:cNvSpPr/>
          <p:nvPr/>
        </p:nvSpPr>
        <p:spPr>
          <a:xfrm>
            <a:off x="903276" y="5351069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3518DD2-07B7-E041-96EA-19F8F3FE5AF5}"/>
              </a:ext>
            </a:extLst>
          </p:cNvPr>
          <p:cNvSpPr/>
          <p:nvPr/>
        </p:nvSpPr>
        <p:spPr>
          <a:xfrm>
            <a:off x="903276" y="6424343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ECB94E9-17F3-934F-9243-A4EB20F03A36}"/>
              </a:ext>
            </a:extLst>
          </p:cNvPr>
          <p:cNvSpPr/>
          <p:nvPr/>
        </p:nvSpPr>
        <p:spPr>
          <a:xfrm>
            <a:off x="903276" y="7841307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5AECE07-E02F-2A47-9FF0-BBB7E00E2958}"/>
              </a:ext>
            </a:extLst>
          </p:cNvPr>
          <p:cNvSpPr/>
          <p:nvPr/>
        </p:nvSpPr>
        <p:spPr>
          <a:xfrm>
            <a:off x="903278" y="3546925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8F566F0-1A69-8B4C-B119-ADE7DA7F28D8}"/>
              </a:ext>
            </a:extLst>
          </p:cNvPr>
          <p:cNvSpPr txBox="1"/>
          <p:nvPr/>
        </p:nvSpPr>
        <p:spPr>
          <a:xfrm>
            <a:off x="125657" y="9519112"/>
            <a:ext cx="167577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4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（職場名）</a:t>
            </a:r>
          </a:p>
        </p:txBody>
      </p:sp>
    </p:spTree>
    <p:extLst>
      <p:ext uri="{BB962C8B-B14F-4D97-AF65-F5344CB8AC3E}">
        <p14:creationId xmlns:p14="http://schemas.microsoft.com/office/powerpoint/2010/main" val="340036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134</Words>
  <Application>Microsoft Office PowerPoint</Application>
  <PresentationFormat>ユーザー設定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A-OTF UD Shin Go Pro B</vt:lpstr>
      <vt:lpstr>A-OTF UD Shin Go Pro DB</vt:lpstr>
      <vt:lpstr>A-OTF UD Shin Go Pro M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 雅志</dc:creator>
  <cp:lastModifiedBy>坂野 健 KEN SAKANO</cp:lastModifiedBy>
  <cp:revision>10</cp:revision>
  <dcterms:created xsi:type="dcterms:W3CDTF">2021-03-19T10:49:06Z</dcterms:created>
  <dcterms:modified xsi:type="dcterms:W3CDTF">2021-03-22T08:03:42Z</dcterms:modified>
</cp:coreProperties>
</file>