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</p:sldIdLst>
  <p:sldSz cx="14422438" cy="1081722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DA9BD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5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1683" y="1770320"/>
            <a:ext cx="12259072" cy="3765997"/>
          </a:xfrm>
        </p:spPr>
        <p:txBody>
          <a:bodyPr anchor="b"/>
          <a:lstStyle>
            <a:lvl1pPr algn="ctr">
              <a:defRPr sz="946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2805" y="5681548"/>
            <a:ext cx="10816829" cy="2611658"/>
          </a:xfrm>
        </p:spPr>
        <p:txBody>
          <a:bodyPr/>
          <a:lstStyle>
            <a:lvl1pPr marL="0" indent="0" algn="ctr">
              <a:buNone/>
              <a:defRPr sz="3786"/>
            </a:lvl1pPr>
            <a:lvl2pPr marL="721142" indent="0" algn="ctr">
              <a:buNone/>
              <a:defRPr sz="3155"/>
            </a:lvl2pPr>
            <a:lvl3pPr marL="1442283" indent="0" algn="ctr">
              <a:buNone/>
              <a:defRPr sz="2839"/>
            </a:lvl3pPr>
            <a:lvl4pPr marL="2163425" indent="0" algn="ctr">
              <a:buNone/>
              <a:defRPr sz="2524"/>
            </a:lvl4pPr>
            <a:lvl5pPr marL="2884566" indent="0" algn="ctr">
              <a:buNone/>
              <a:defRPr sz="2524"/>
            </a:lvl5pPr>
            <a:lvl6pPr marL="3605708" indent="0" algn="ctr">
              <a:buNone/>
              <a:defRPr sz="2524"/>
            </a:lvl6pPr>
            <a:lvl7pPr marL="4326849" indent="0" algn="ctr">
              <a:buNone/>
              <a:defRPr sz="2524"/>
            </a:lvl7pPr>
            <a:lvl8pPr marL="5047991" indent="0" algn="ctr">
              <a:buNone/>
              <a:defRPr sz="2524"/>
            </a:lvl8pPr>
            <a:lvl9pPr marL="5769132" indent="0" algn="ctr">
              <a:buNone/>
              <a:defRPr sz="252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84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48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21058" y="575917"/>
            <a:ext cx="3109838" cy="91670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1543" y="575917"/>
            <a:ext cx="9149234" cy="916709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49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97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032" y="2696798"/>
            <a:ext cx="12439353" cy="4499664"/>
          </a:xfrm>
        </p:spPr>
        <p:txBody>
          <a:bodyPr anchor="b"/>
          <a:lstStyle>
            <a:lvl1pPr>
              <a:defRPr sz="946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4032" y="7239030"/>
            <a:ext cx="12439353" cy="2366267"/>
          </a:xfrm>
        </p:spPr>
        <p:txBody>
          <a:bodyPr/>
          <a:lstStyle>
            <a:lvl1pPr marL="0" indent="0">
              <a:buNone/>
              <a:defRPr sz="3786">
                <a:solidFill>
                  <a:schemeClr val="tx1"/>
                </a:solidFill>
              </a:defRPr>
            </a:lvl1pPr>
            <a:lvl2pPr marL="721142" indent="0">
              <a:buNone/>
              <a:defRPr sz="3155">
                <a:solidFill>
                  <a:schemeClr val="tx1">
                    <a:tint val="75000"/>
                  </a:schemeClr>
                </a:solidFill>
              </a:defRPr>
            </a:lvl2pPr>
            <a:lvl3pPr marL="1442283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3pPr>
            <a:lvl4pPr marL="2163425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4pPr>
            <a:lvl5pPr marL="2884566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5pPr>
            <a:lvl6pPr marL="3605708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6pPr>
            <a:lvl7pPr marL="4326849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7pPr>
            <a:lvl8pPr marL="5047991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8pPr>
            <a:lvl9pPr marL="5769132" indent="0">
              <a:buNone/>
              <a:defRPr sz="25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4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1543" y="2879585"/>
            <a:ext cx="6129536" cy="68634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1359" y="2879585"/>
            <a:ext cx="6129536" cy="68634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05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421" y="575920"/>
            <a:ext cx="12439353" cy="209083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3423" y="2651723"/>
            <a:ext cx="6101366" cy="1299569"/>
          </a:xfrm>
        </p:spPr>
        <p:txBody>
          <a:bodyPr anchor="b"/>
          <a:lstStyle>
            <a:lvl1pPr marL="0" indent="0">
              <a:buNone/>
              <a:defRPr sz="3786" b="1"/>
            </a:lvl1pPr>
            <a:lvl2pPr marL="721142" indent="0">
              <a:buNone/>
              <a:defRPr sz="3155" b="1"/>
            </a:lvl2pPr>
            <a:lvl3pPr marL="1442283" indent="0">
              <a:buNone/>
              <a:defRPr sz="2839" b="1"/>
            </a:lvl3pPr>
            <a:lvl4pPr marL="2163425" indent="0">
              <a:buNone/>
              <a:defRPr sz="2524" b="1"/>
            </a:lvl4pPr>
            <a:lvl5pPr marL="2884566" indent="0">
              <a:buNone/>
              <a:defRPr sz="2524" b="1"/>
            </a:lvl5pPr>
            <a:lvl6pPr marL="3605708" indent="0">
              <a:buNone/>
              <a:defRPr sz="2524" b="1"/>
            </a:lvl6pPr>
            <a:lvl7pPr marL="4326849" indent="0">
              <a:buNone/>
              <a:defRPr sz="2524" b="1"/>
            </a:lvl7pPr>
            <a:lvl8pPr marL="5047991" indent="0">
              <a:buNone/>
              <a:defRPr sz="2524" b="1"/>
            </a:lvl8pPr>
            <a:lvl9pPr marL="5769132" indent="0">
              <a:buNone/>
              <a:defRPr sz="252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3423" y="3951292"/>
            <a:ext cx="6101366" cy="58117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01360" y="2651723"/>
            <a:ext cx="6131415" cy="1299569"/>
          </a:xfrm>
        </p:spPr>
        <p:txBody>
          <a:bodyPr anchor="b"/>
          <a:lstStyle>
            <a:lvl1pPr marL="0" indent="0">
              <a:buNone/>
              <a:defRPr sz="3786" b="1"/>
            </a:lvl1pPr>
            <a:lvl2pPr marL="721142" indent="0">
              <a:buNone/>
              <a:defRPr sz="3155" b="1"/>
            </a:lvl2pPr>
            <a:lvl3pPr marL="1442283" indent="0">
              <a:buNone/>
              <a:defRPr sz="2839" b="1"/>
            </a:lvl3pPr>
            <a:lvl4pPr marL="2163425" indent="0">
              <a:buNone/>
              <a:defRPr sz="2524" b="1"/>
            </a:lvl4pPr>
            <a:lvl5pPr marL="2884566" indent="0">
              <a:buNone/>
              <a:defRPr sz="2524" b="1"/>
            </a:lvl5pPr>
            <a:lvl6pPr marL="3605708" indent="0">
              <a:buNone/>
              <a:defRPr sz="2524" b="1"/>
            </a:lvl6pPr>
            <a:lvl7pPr marL="4326849" indent="0">
              <a:buNone/>
              <a:defRPr sz="2524" b="1"/>
            </a:lvl7pPr>
            <a:lvl8pPr marL="5047991" indent="0">
              <a:buNone/>
              <a:defRPr sz="2524" b="1"/>
            </a:lvl8pPr>
            <a:lvl9pPr marL="5769132" indent="0">
              <a:buNone/>
              <a:defRPr sz="252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01360" y="3951292"/>
            <a:ext cx="6131415" cy="58117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850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84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78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421" y="721148"/>
            <a:ext cx="4651612" cy="2524019"/>
          </a:xfrm>
        </p:spPr>
        <p:txBody>
          <a:bodyPr anchor="b"/>
          <a:lstStyle>
            <a:lvl1pPr>
              <a:defRPr sz="50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1415" y="1557482"/>
            <a:ext cx="7301359" cy="7687241"/>
          </a:xfrm>
        </p:spPr>
        <p:txBody>
          <a:bodyPr/>
          <a:lstStyle>
            <a:lvl1pPr>
              <a:defRPr sz="5047"/>
            </a:lvl1pPr>
            <a:lvl2pPr>
              <a:defRPr sz="4416"/>
            </a:lvl2pPr>
            <a:lvl3pPr>
              <a:defRPr sz="3786"/>
            </a:lvl3pPr>
            <a:lvl4pPr>
              <a:defRPr sz="3155"/>
            </a:lvl4pPr>
            <a:lvl5pPr>
              <a:defRPr sz="3155"/>
            </a:lvl5pPr>
            <a:lvl6pPr>
              <a:defRPr sz="3155"/>
            </a:lvl6pPr>
            <a:lvl7pPr>
              <a:defRPr sz="3155"/>
            </a:lvl7pPr>
            <a:lvl8pPr>
              <a:defRPr sz="3155"/>
            </a:lvl8pPr>
            <a:lvl9pPr>
              <a:defRPr sz="3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3421" y="3245168"/>
            <a:ext cx="4651612" cy="6012074"/>
          </a:xfrm>
        </p:spPr>
        <p:txBody>
          <a:bodyPr/>
          <a:lstStyle>
            <a:lvl1pPr marL="0" indent="0">
              <a:buNone/>
              <a:defRPr sz="2524"/>
            </a:lvl1pPr>
            <a:lvl2pPr marL="721142" indent="0">
              <a:buNone/>
              <a:defRPr sz="2208"/>
            </a:lvl2pPr>
            <a:lvl3pPr marL="1442283" indent="0">
              <a:buNone/>
              <a:defRPr sz="1893"/>
            </a:lvl3pPr>
            <a:lvl4pPr marL="2163425" indent="0">
              <a:buNone/>
              <a:defRPr sz="1577"/>
            </a:lvl4pPr>
            <a:lvl5pPr marL="2884566" indent="0">
              <a:buNone/>
              <a:defRPr sz="1577"/>
            </a:lvl5pPr>
            <a:lvl6pPr marL="3605708" indent="0">
              <a:buNone/>
              <a:defRPr sz="1577"/>
            </a:lvl6pPr>
            <a:lvl7pPr marL="4326849" indent="0">
              <a:buNone/>
              <a:defRPr sz="1577"/>
            </a:lvl7pPr>
            <a:lvl8pPr marL="5047991" indent="0">
              <a:buNone/>
              <a:defRPr sz="1577"/>
            </a:lvl8pPr>
            <a:lvl9pPr marL="5769132" indent="0">
              <a:buNone/>
              <a:defRPr sz="15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3421" y="721148"/>
            <a:ext cx="4651612" cy="2524019"/>
          </a:xfrm>
        </p:spPr>
        <p:txBody>
          <a:bodyPr anchor="b"/>
          <a:lstStyle>
            <a:lvl1pPr>
              <a:defRPr sz="50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31415" y="1557482"/>
            <a:ext cx="7301359" cy="7687241"/>
          </a:xfrm>
        </p:spPr>
        <p:txBody>
          <a:bodyPr anchor="t"/>
          <a:lstStyle>
            <a:lvl1pPr marL="0" indent="0">
              <a:buNone/>
              <a:defRPr sz="5047"/>
            </a:lvl1pPr>
            <a:lvl2pPr marL="721142" indent="0">
              <a:buNone/>
              <a:defRPr sz="4416"/>
            </a:lvl2pPr>
            <a:lvl3pPr marL="1442283" indent="0">
              <a:buNone/>
              <a:defRPr sz="3786"/>
            </a:lvl3pPr>
            <a:lvl4pPr marL="2163425" indent="0">
              <a:buNone/>
              <a:defRPr sz="3155"/>
            </a:lvl4pPr>
            <a:lvl5pPr marL="2884566" indent="0">
              <a:buNone/>
              <a:defRPr sz="3155"/>
            </a:lvl5pPr>
            <a:lvl6pPr marL="3605708" indent="0">
              <a:buNone/>
              <a:defRPr sz="3155"/>
            </a:lvl6pPr>
            <a:lvl7pPr marL="4326849" indent="0">
              <a:buNone/>
              <a:defRPr sz="3155"/>
            </a:lvl7pPr>
            <a:lvl8pPr marL="5047991" indent="0">
              <a:buNone/>
              <a:defRPr sz="3155"/>
            </a:lvl8pPr>
            <a:lvl9pPr marL="5769132" indent="0">
              <a:buNone/>
              <a:defRPr sz="315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3421" y="3245168"/>
            <a:ext cx="4651612" cy="6012074"/>
          </a:xfrm>
        </p:spPr>
        <p:txBody>
          <a:bodyPr/>
          <a:lstStyle>
            <a:lvl1pPr marL="0" indent="0">
              <a:buNone/>
              <a:defRPr sz="2524"/>
            </a:lvl1pPr>
            <a:lvl2pPr marL="721142" indent="0">
              <a:buNone/>
              <a:defRPr sz="2208"/>
            </a:lvl2pPr>
            <a:lvl3pPr marL="1442283" indent="0">
              <a:buNone/>
              <a:defRPr sz="1893"/>
            </a:lvl3pPr>
            <a:lvl4pPr marL="2163425" indent="0">
              <a:buNone/>
              <a:defRPr sz="1577"/>
            </a:lvl4pPr>
            <a:lvl5pPr marL="2884566" indent="0">
              <a:buNone/>
              <a:defRPr sz="1577"/>
            </a:lvl5pPr>
            <a:lvl6pPr marL="3605708" indent="0">
              <a:buNone/>
              <a:defRPr sz="1577"/>
            </a:lvl6pPr>
            <a:lvl7pPr marL="4326849" indent="0">
              <a:buNone/>
              <a:defRPr sz="1577"/>
            </a:lvl7pPr>
            <a:lvl8pPr marL="5047991" indent="0">
              <a:buNone/>
              <a:defRPr sz="1577"/>
            </a:lvl8pPr>
            <a:lvl9pPr marL="5769132" indent="0">
              <a:buNone/>
              <a:defRPr sz="15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98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1543" y="575920"/>
            <a:ext cx="12439353" cy="20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543" y="2879585"/>
            <a:ext cx="12439353" cy="6863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1542" y="10025967"/>
            <a:ext cx="324504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2968A-3FEC-4528-ADEF-BCBFA4014BBD}" type="datetimeFigureOut">
              <a:rPr kumimoji="1" lang="ja-JP" altLang="en-US" smtClean="0"/>
              <a:t>2020/12/8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7433" y="10025967"/>
            <a:ext cx="4867573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85847" y="10025967"/>
            <a:ext cx="324504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B6782-FDEC-4ABC-B44C-15F47814C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69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42283" rtl="0" eaLnBrk="1" latinLnBrk="0" hangingPunct="1">
        <a:lnSpc>
          <a:spcPct val="90000"/>
        </a:lnSpc>
        <a:spcBef>
          <a:spcPct val="0"/>
        </a:spcBef>
        <a:buNone/>
        <a:defRPr kumimoji="1" sz="69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571" indent="-360571" algn="l" defTabSz="1442283" rtl="0" eaLnBrk="1" latinLnBrk="0" hangingPunct="1">
        <a:lnSpc>
          <a:spcPct val="90000"/>
        </a:lnSpc>
        <a:spcBef>
          <a:spcPts val="1577"/>
        </a:spcBef>
        <a:buFont typeface="Arial" panose="020B0604020202020204" pitchFamily="34" charset="0"/>
        <a:buChar char="•"/>
        <a:defRPr kumimoji="1" sz="4416" kern="1200">
          <a:solidFill>
            <a:schemeClr val="tx1"/>
          </a:solidFill>
          <a:latin typeface="+mn-lt"/>
          <a:ea typeface="+mn-ea"/>
          <a:cs typeface="+mn-cs"/>
        </a:defRPr>
      </a:lvl1pPr>
      <a:lvl2pPr marL="1081712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3786" kern="1200">
          <a:solidFill>
            <a:schemeClr val="tx1"/>
          </a:solidFill>
          <a:latin typeface="+mn-lt"/>
          <a:ea typeface="+mn-ea"/>
          <a:cs typeface="+mn-cs"/>
        </a:defRPr>
      </a:lvl2pPr>
      <a:lvl3pPr marL="1802854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3155" kern="1200">
          <a:solidFill>
            <a:schemeClr val="tx1"/>
          </a:solidFill>
          <a:latin typeface="+mn-lt"/>
          <a:ea typeface="+mn-ea"/>
          <a:cs typeface="+mn-cs"/>
        </a:defRPr>
      </a:lvl3pPr>
      <a:lvl4pPr marL="2523995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4pPr>
      <a:lvl5pPr marL="3245137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5pPr>
      <a:lvl6pPr marL="3966279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6pPr>
      <a:lvl7pPr marL="4687420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7pPr>
      <a:lvl8pPr marL="5408562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8pPr>
      <a:lvl9pPr marL="6129703" indent="-360571" algn="l" defTabSz="1442283" rtl="0" eaLnBrk="1" latinLnBrk="0" hangingPunct="1">
        <a:lnSpc>
          <a:spcPct val="90000"/>
        </a:lnSpc>
        <a:spcBef>
          <a:spcPts val="789"/>
        </a:spcBef>
        <a:buFont typeface="Arial" panose="020B0604020202020204" pitchFamily="34" charset="0"/>
        <a:buChar char="•"/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1pPr>
      <a:lvl2pPr marL="721142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2pPr>
      <a:lvl3pPr marL="1442283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3pPr>
      <a:lvl4pPr marL="2163425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4pPr>
      <a:lvl5pPr marL="2884566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5pPr>
      <a:lvl6pPr marL="3605708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6pPr>
      <a:lvl7pPr marL="4326849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7pPr>
      <a:lvl8pPr marL="5047991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8pPr>
      <a:lvl9pPr marL="5769132" algn="l" defTabSz="1442283" rtl="0" eaLnBrk="1" latinLnBrk="0" hangingPunct="1">
        <a:defRPr kumimoji="1" sz="28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5952A98-F532-4D0B-BB97-0FC2BEAA2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8528" y="-144169"/>
            <a:ext cx="8847784" cy="1331714"/>
          </a:xfrm>
        </p:spPr>
        <p:txBody>
          <a:bodyPr>
            <a:normAutofit/>
          </a:bodyPr>
          <a:lstStyle/>
          <a:p>
            <a:r>
              <a:rPr kumimoji="1" lang="ja-JP" altLang="en-US" sz="5000" b="1" spc="150" dirty="0" smtClean="0"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タクシー事</a:t>
            </a:r>
            <a:r>
              <a:rPr kumimoji="1" lang="ja-JP" altLang="en-US" sz="5200" b="1" spc="150" dirty="0" smtClean="0"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業者 </a:t>
            </a:r>
            <a:r>
              <a:rPr kumimoji="1" lang="ja-JP" altLang="en-US" sz="5200" b="1" spc="15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販売情報</a:t>
            </a:r>
            <a:endParaRPr kumimoji="1" lang="ja-JP" altLang="en-US" sz="5200" b="1" spc="15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xmlns="" id="{9BA8D3A1-4E46-4168-B2EE-E1A85B28F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780502"/>
              </p:ext>
            </p:extLst>
          </p:nvPr>
        </p:nvGraphicFramePr>
        <p:xfrm>
          <a:off x="444727" y="1427871"/>
          <a:ext cx="13554610" cy="7632000"/>
        </p:xfrm>
        <a:graphic>
          <a:graphicData uri="http://schemas.openxmlformats.org/drawingml/2006/table">
            <a:tbl>
              <a:tblPr/>
              <a:tblGrid>
                <a:gridCol w="6777305">
                  <a:extLst>
                    <a:ext uri="{9D8B030D-6E8A-4147-A177-3AD203B41FA5}">
                      <a16:colId xmlns:a16="http://schemas.microsoft.com/office/drawing/2014/main" xmlns="" val="3626282819"/>
                    </a:ext>
                  </a:extLst>
                </a:gridCol>
                <a:gridCol w="6777305">
                  <a:extLst>
                    <a:ext uri="{9D8B030D-6E8A-4147-A177-3AD203B41FA5}">
                      <a16:colId xmlns:a16="http://schemas.microsoft.com/office/drawing/2014/main" xmlns="" val="1170344290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4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販売事業者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4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電話番号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252407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岳南タクシー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61-0017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0664055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富士タクシー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61-2010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549048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鷹岡タクシー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71-1300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4427586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石川タクシー富士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51-1111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9617460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シンフジハイヤー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21-4511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186701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トンボ交通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52-2300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579391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平和タクシー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52-3010</a:t>
                      </a:r>
                      <a:endParaRPr lang="ja-JP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3727831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田子の浦タクシー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51-9366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034554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東海交通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4228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0545</a:t>
                      </a:r>
                      <a:r>
                        <a:rPr lang="ja-JP" altLang="en-US" sz="4400" b="1" dirty="0" smtClean="0">
                          <a:latin typeface="+mn-ea"/>
                          <a:ea typeface="+mn-ea"/>
                        </a:rPr>
                        <a:t>）</a:t>
                      </a:r>
                      <a:r>
                        <a:rPr lang="en-US" altLang="ja-JP" sz="4400" b="1" dirty="0" smtClean="0">
                          <a:latin typeface="+mn-ea"/>
                          <a:ea typeface="+mn-ea"/>
                        </a:rPr>
                        <a:t>61-4646</a:t>
                      </a:r>
                      <a:endParaRPr lang="zh-TW" altLang="en-US" sz="4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668" marR="6668" marT="66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1721999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xmlns="" id="{A5952A98-F532-4D0B-BB97-0FC2BEAA28D2}"/>
              </a:ext>
            </a:extLst>
          </p:cNvPr>
          <p:cNvSpPr txBox="1">
            <a:spLocks/>
          </p:cNvSpPr>
          <p:nvPr/>
        </p:nvSpPr>
        <p:spPr>
          <a:xfrm>
            <a:off x="-31794" y="-136479"/>
            <a:ext cx="7003474" cy="13317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4422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94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000" b="1" spc="15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デラックス回数券の</a:t>
            </a:r>
            <a:endParaRPr lang="ja-JP" altLang="en-US" sz="5000" b="1" spc="150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6044" y="9169854"/>
            <a:ext cx="135546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+mn-ea"/>
              </a:rPr>
              <a:t>購入を希望する場合、上記</a:t>
            </a:r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の連絡先へお問い合わせ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+mn-ea"/>
              </a:rPr>
              <a:t>ください。</a:t>
            </a:r>
            <a:endParaRPr kumimoji="1" lang="en-US" altLang="ja-JP" sz="3200" b="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3200" b="1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+mn-ea"/>
              </a:rPr>
              <a:t>購入手続きは、タクシー車内で行います。</a:t>
            </a:r>
            <a:endParaRPr kumimoji="1" lang="en-US" altLang="ja-JP" sz="3200" b="1" dirty="0" smtClean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3200" b="1" dirty="0" smtClean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3200" b="1" dirty="0" smtClean="0">
                <a:solidFill>
                  <a:srgbClr val="FF0000"/>
                </a:solidFill>
                <a:latin typeface="+mn-ea"/>
              </a:rPr>
              <a:t>住所が確認できる身分証明書をご用意ください。</a:t>
            </a:r>
            <a:endParaRPr kumimoji="1" lang="ja-JP" altLang="en-US" sz="32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695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102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新細明體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タクシー事業者 販売情報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お得なバス定期券などの常設販売所情報</dc:title>
  <dc:creator>omura</dc:creator>
  <cp:lastModifiedBy>大村 裕二</cp:lastModifiedBy>
  <cp:revision>126</cp:revision>
  <cp:lastPrinted>2020-12-07T01:20:28Z</cp:lastPrinted>
  <dcterms:modified xsi:type="dcterms:W3CDTF">2020-12-08T01:18:55Z</dcterms:modified>
</cp:coreProperties>
</file>