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7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29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0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47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6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9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4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BB5015-8373-5F45-AF19-C50BC343A86C}"/>
              </a:ext>
            </a:extLst>
          </p:cNvPr>
          <p:cNvSpPr/>
          <p:nvPr/>
        </p:nvSpPr>
        <p:spPr>
          <a:xfrm>
            <a:off x="0" y="0"/>
            <a:ext cx="7559675" cy="9329738"/>
          </a:xfrm>
          <a:prstGeom prst="rect">
            <a:avLst/>
          </a:prstGeom>
          <a:solidFill>
            <a:srgbClr val="62A1E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84"/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E019B72-C10A-024B-A630-F3864C014E01}"/>
              </a:ext>
            </a:extLst>
          </p:cNvPr>
          <p:cNvSpPr/>
          <p:nvPr/>
        </p:nvSpPr>
        <p:spPr>
          <a:xfrm>
            <a:off x="431999" y="2500313"/>
            <a:ext cx="6660000" cy="637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C66148-A372-194C-851A-DD2F37359687}"/>
              </a:ext>
            </a:extLst>
          </p:cNvPr>
          <p:cNvSpPr txBox="1"/>
          <p:nvPr/>
        </p:nvSpPr>
        <p:spPr>
          <a:xfrm>
            <a:off x="9460" y="425804"/>
            <a:ext cx="7548067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4200" b="1">
                <a:solidFill>
                  <a:srgbClr val="FFFF00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飲食の場面における</a:t>
            </a: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新型コロナウイルス感染症</a:t>
            </a:r>
            <a:endParaRPr lang="en-US" altLang="ja-JP" sz="4200" b="1" dirty="0">
              <a:solidFill>
                <a:schemeClr val="bg1"/>
              </a:solidFill>
              <a:latin typeface="A-OTF UD Shin Go Pro B" panose="020B0400000000000000" pitchFamily="34" charset="-128"/>
              <a:ea typeface="A-OTF UD Shin Go Pro B" panose="020B0400000000000000" pitchFamily="34" charset="-128"/>
            </a:endParaRP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防止対策宣言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AB3006-4770-3D4A-B6B5-5E725A15B2B2}"/>
              </a:ext>
            </a:extLst>
          </p:cNvPr>
          <p:cNvSpPr txBox="1"/>
          <p:nvPr/>
        </p:nvSpPr>
        <p:spPr>
          <a:xfrm>
            <a:off x="1646879" y="3618391"/>
            <a:ext cx="5065712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座席の配置などを工夫し、密にならず、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他のお客様との間隔を十分に取っています。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C3570-3114-4E42-8056-1BC09ECD098B}"/>
              </a:ext>
            </a:extLst>
          </p:cNvPr>
          <p:cNvSpPr txBox="1"/>
          <p:nvPr/>
        </p:nvSpPr>
        <p:spPr>
          <a:xfrm>
            <a:off x="1646879" y="4593198"/>
            <a:ext cx="5693033" cy="9514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対面防止、定期的な換気、仕切り、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飲食時以外のマスク徹底、消毒液の設置など、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感染防止の基本的な対策を徹底しています。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3B3C5DE-DC51-B64B-B7B4-7CBB10E083F9}"/>
              </a:ext>
            </a:extLst>
          </p:cNvPr>
          <p:cNvSpPr txBox="1"/>
          <p:nvPr/>
        </p:nvSpPr>
        <p:spPr>
          <a:xfrm>
            <a:off x="1646879" y="5958023"/>
            <a:ext cx="44599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要請された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営業時間を守っています。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A1C833C-A0C5-7544-8308-548A4F86FDE4}"/>
              </a:ext>
            </a:extLst>
          </p:cNvPr>
          <p:cNvSpPr txBox="1"/>
          <p:nvPr/>
        </p:nvSpPr>
        <p:spPr>
          <a:xfrm>
            <a:off x="1499931" y="6717595"/>
            <a:ext cx="549101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“長時間飲食・飲みすぎ”にならないように呼びかけする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en-US" altLang="ja-JP" sz="1600" dirty="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  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など、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「感染リスクが高まる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『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５つの場面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』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」での</a:t>
            </a:r>
            <a:endParaRPr lang="en-US" altLang="ja-JP" sz="1600" dirty="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  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工夫を行っています。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8A8EFB-E30F-294A-AEF6-EECEB809B3E4}"/>
              </a:ext>
            </a:extLst>
          </p:cNvPr>
          <p:cNvSpPr txBox="1"/>
          <p:nvPr/>
        </p:nvSpPr>
        <p:spPr>
          <a:xfrm>
            <a:off x="1646879" y="7926245"/>
            <a:ext cx="549101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体調がすぐれない人が気兼ねなく休める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ルールを定め、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実行できる雰囲気を作っています。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5797B7-BFD9-D141-82D3-32F47BE25890}"/>
              </a:ext>
            </a:extLst>
          </p:cNvPr>
          <p:cNvSpPr txBox="1"/>
          <p:nvPr/>
        </p:nvSpPr>
        <p:spPr>
          <a:xfrm>
            <a:off x="9461" y="2781048"/>
            <a:ext cx="754806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～取組の</a:t>
            </a:r>
            <a:r>
              <a:rPr lang="ja-JP" altLang="en-US" sz="32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５</a:t>
            </a:r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つのポイント～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803E0B1-AEA1-964F-8AEC-2B2D9AB4D4BA}"/>
              </a:ext>
            </a:extLst>
          </p:cNvPr>
          <p:cNvSpPr/>
          <p:nvPr/>
        </p:nvSpPr>
        <p:spPr>
          <a:xfrm>
            <a:off x="903278" y="3618391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51D442B-8B66-0947-92F5-B66F4AA83895}"/>
              </a:ext>
            </a:extLst>
          </p:cNvPr>
          <p:cNvSpPr/>
          <p:nvPr/>
        </p:nvSpPr>
        <p:spPr>
          <a:xfrm>
            <a:off x="903278" y="4593198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14A64FE-3E31-254B-B43F-D9EB968BBCB8}"/>
              </a:ext>
            </a:extLst>
          </p:cNvPr>
          <p:cNvSpPr/>
          <p:nvPr/>
        </p:nvSpPr>
        <p:spPr>
          <a:xfrm>
            <a:off x="903278" y="5879073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B2C96A3-DF67-E84C-B9AE-E9F0609A48D2}"/>
              </a:ext>
            </a:extLst>
          </p:cNvPr>
          <p:cNvSpPr/>
          <p:nvPr/>
        </p:nvSpPr>
        <p:spPr>
          <a:xfrm>
            <a:off x="903278" y="671759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3493DE3-1D5B-C949-8FAE-A441DD3499E1}"/>
              </a:ext>
            </a:extLst>
          </p:cNvPr>
          <p:cNvSpPr/>
          <p:nvPr/>
        </p:nvSpPr>
        <p:spPr>
          <a:xfrm>
            <a:off x="903278" y="792624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A2F3F85-4F3B-7B4D-9710-645C03B1CE75}"/>
              </a:ext>
            </a:extLst>
          </p:cNvPr>
          <p:cNvSpPr txBox="1"/>
          <p:nvPr/>
        </p:nvSpPr>
        <p:spPr>
          <a:xfrm>
            <a:off x="125657" y="9519112"/>
            <a:ext cx="167577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4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（飲食店名）</a:t>
            </a:r>
          </a:p>
        </p:txBody>
      </p:sp>
    </p:spTree>
    <p:extLst>
      <p:ext uri="{BB962C8B-B14F-4D97-AF65-F5344CB8AC3E}">
        <p14:creationId xmlns:p14="http://schemas.microsoft.com/office/powerpoint/2010/main" val="99142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140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UD Shin Go Pro B</vt:lpstr>
      <vt:lpstr>A-OTF UD Shin Go Pro DB</vt:lpstr>
      <vt:lpstr>A-OTF UD Shin Go Pro 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 雅志</dc:creator>
  <cp:lastModifiedBy>坂野 健 KEN SAKANO</cp:lastModifiedBy>
  <cp:revision>10</cp:revision>
  <dcterms:created xsi:type="dcterms:W3CDTF">2021-03-19T10:49:06Z</dcterms:created>
  <dcterms:modified xsi:type="dcterms:W3CDTF">2021-03-22T08:02:11Z</dcterms:modified>
</cp:coreProperties>
</file>